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5" r:id="rId2"/>
  </p:sldMasterIdLst>
  <p:sldIdLst>
    <p:sldId id="264" r:id="rId3"/>
    <p:sldId id="26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944D9-6C0A-46E4-8AC9-488562202175}" v="29" dt="2020-11-05T19:04:12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Nutman" userId="7e89c039-0638-4e48-94d0-0979e8ddc744" providerId="ADAL" clId="{172EE976-15BD-4558-9EDD-CFD611C3F64E}"/>
    <pc:docChg chg="modSld sldOrd">
      <pc:chgData name="Sue Nutman" userId="7e89c039-0638-4e48-94d0-0979e8ddc744" providerId="ADAL" clId="{172EE976-15BD-4558-9EDD-CFD611C3F64E}" dt="2020-10-16T21:28:19.183" v="16" actId="20577"/>
      <pc:docMkLst>
        <pc:docMk/>
      </pc:docMkLst>
      <pc:sldChg chg="ord">
        <pc:chgData name="Sue Nutman" userId="7e89c039-0638-4e48-94d0-0979e8ddc744" providerId="ADAL" clId="{172EE976-15BD-4558-9EDD-CFD611C3F64E}" dt="2020-10-16T21:26:42.954" v="9"/>
        <pc:sldMkLst>
          <pc:docMk/>
          <pc:sldMk cId="327522515" sldId="260"/>
        </pc:sldMkLst>
      </pc:sldChg>
      <pc:sldChg chg="modSp mod">
        <pc:chgData name="Sue Nutman" userId="7e89c039-0638-4e48-94d0-0979e8ddc744" providerId="ADAL" clId="{172EE976-15BD-4558-9EDD-CFD611C3F64E}" dt="2020-10-16T21:28:19.183" v="16" actId="20577"/>
        <pc:sldMkLst>
          <pc:docMk/>
          <pc:sldMk cId="182080722" sldId="263"/>
        </pc:sldMkLst>
        <pc:spChg chg="mod">
          <ac:chgData name="Sue Nutman" userId="7e89c039-0638-4e48-94d0-0979e8ddc744" providerId="ADAL" clId="{172EE976-15BD-4558-9EDD-CFD611C3F64E}" dt="2020-10-16T21:28:19.183" v="16" actId="20577"/>
          <ac:spMkLst>
            <pc:docMk/>
            <pc:sldMk cId="182080722" sldId="263"/>
            <ac:spMk id="2" creationId="{7D521C58-0F0F-427F-88A1-C84A31A8C324}"/>
          </ac:spMkLst>
        </pc:spChg>
      </pc:sldChg>
    </pc:docChg>
  </pc:docChgLst>
  <pc:docChgLst>
    <pc:chgData name="Sue Nutman" userId="7e89c039-0638-4e48-94d0-0979e8ddc744" providerId="ADAL" clId="{992944D9-6C0A-46E4-8AC9-488562202175}"/>
    <pc:docChg chg="undo custSel mod addSld delSld modSld sldOrd">
      <pc:chgData name="Sue Nutman" userId="7e89c039-0638-4e48-94d0-0979e8ddc744" providerId="ADAL" clId="{992944D9-6C0A-46E4-8AC9-488562202175}" dt="2020-11-06T15:43:15.419" v="154"/>
      <pc:docMkLst>
        <pc:docMk/>
      </pc:docMkLst>
      <pc:sldChg chg="del">
        <pc:chgData name="Sue Nutman" userId="7e89c039-0638-4e48-94d0-0979e8ddc744" providerId="ADAL" clId="{992944D9-6C0A-46E4-8AC9-488562202175}" dt="2020-11-05T18:54:53.422" v="45" actId="2696"/>
        <pc:sldMkLst>
          <pc:docMk/>
          <pc:sldMk cId="2183257105" sldId="259"/>
        </pc:sldMkLst>
      </pc:sldChg>
      <pc:sldChg chg="ord">
        <pc:chgData name="Sue Nutman" userId="7e89c039-0638-4e48-94d0-0979e8ddc744" providerId="ADAL" clId="{992944D9-6C0A-46E4-8AC9-488562202175}" dt="2020-11-06T15:43:15.419" v="154"/>
        <pc:sldMkLst>
          <pc:docMk/>
          <pc:sldMk cId="3625325588" sldId="261"/>
        </pc:sldMkLst>
      </pc:sldChg>
      <pc:sldChg chg="modSp mod">
        <pc:chgData name="Sue Nutman" userId="7e89c039-0638-4e48-94d0-0979e8ddc744" providerId="ADAL" clId="{992944D9-6C0A-46E4-8AC9-488562202175}" dt="2020-11-05T19:10:55.980" v="147" actId="20577"/>
        <pc:sldMkLst>
          <pc:docMk/>
          <pc:sldMk cId="2932386673" sldId="262"/>
        </pc:sldMkLst>
        <pc:spChg chg="mod">
          <ac:chgData name="Sue Nutman" userId="7e89c039-0638-4e48-94d0-0979e8ddc744" providerId="ADAL" clId="{992944D9-6C0A-46E4-8AC9-488562202175}" dt="2020-11-05T19:10:55.980" v="147" actId="20577"/>
          <ac:spMkLst>
            <pc:docMk/>
            <pc:sldMk cId="2932386673" sldId="262"/>
            <ac:spMk id="2" creationId="{2979AD01-54BD-471B-BC01-A0EA78742097}"/>
          </ac:spMkLst>
        </pc:spChg>
        <pc:spChg chg="mod">
          <ac:chgData name="Sue Nutman" userId="7e89c039-0638-4e48-94d0-0979e8ddc744" providerId="ADAL" clId="{992944D9-6C0A-46E4-8AC9-488562202175}" dt="2020-11-04T16:49:39.392" v="28" actId="20577"/>
          <ac:spMkLst>
            <pc:docMk/>
            <pc:sldMk cId="2932386673" sldId="262"/>
            <ac:spMk id="3" creationId="{113804E0-C29F-4C41-B140-D5A741C957D9}"/>
          </ac:spMkLst>
        </pc:spChg>
      </pc:sldChg>
      <pc:sldChg chg="modSp mod">
        <pc:chgData name="Sue Nutman" userId="7e89c039-0638-4e48-94d0-0979e8ddc744" providerId="ADAL" clId="{992944D9-6C0A-46E4-8AC9-488562202175}" dt="2020-11-05T19:08:45.209" v="126" actId="20577"/>
        <pc:sldMkLst>
          <pc:docMk/>
          <pc:sldMk cId="182080722" sldId="263"/>
        </pc:sldMkLst>
        <pc:spChg chg="mod">
          <ac:chgData name="Sue Nutman" userId="7e89c039-0638-4e48-94d0-0979e8ddc744" providerId="ADAL" clId="{992944D9-6C0A-46E4-8AC9-488562202175}" dt="2020-11-05T19:08:45.209" v="126" actId="20577"/>
          <ac:spMkLst>
            <pc:docMk/>
            <pc:sldMk cId="182080722" sldId="263"/>
            <ac:spMk id="2" creationId="{7D521C58-0F0F-427F-88A1-C84A31A8C324}"/>
          </ac:spMkLst>
        </pc:spChg>
      </pc:sldChg>
      <pc:sldChg chg="modSp mod">
        <pc:chgData name="Sue Nutman" userId="7e89c039-0638-4e48-94d0-0979e8ddc744" providerId="ADAL" clId="{992944D9-6C0A-46E4-8AC9-488562202175}" dt="2020-11-05T19:11:55.730" v="152" actId="1076"/>
        <pc:sldMkLst>
          <pc:docMk/>
          <pc:sldMk cId="3561895042" sldId="264"/>
        </pc:sldMkLst>
        <pc:spChg chg="mod">
          <ac:chgData name="Sue Nutman" userId="7e89c039-0638-4e48-94d0-0979e8ddc744" providerId="ADAL" clId="{992944D9-6C0A-46E4-8AC9-488562202175}" dt="2020-11-05T19:11:52.620" v="151" actId="1076"/>
          <ac:spMkLst>
            <pc:docMk/>
            <pc:sldMk cId="3561895042" sldId="264"/>
            <ac:spMk id="2" creationId="{E640A005-A333-4D93-89E2-B3975749FCED}"/>
          </ac:spMkLst>
        </pc:spChg>
        <pc:spChg chg="mod">
          <ac:chgData name="Sue Nutman" userId="7e89c039-0638-4e48-94d0-0979e8ddc744" providerId="ADAL" clId="{992944D9-6C0A-46E4-8AC9-488562202175}" dt="2020-11-05T19:11:55.730" v="152" actId="1076"/>
          <ac:spMkLst>
            <pc:docMk/>
            <pc:sldMk cId="3561895042" sldId="264"/>
            <ac:spMk id="3" creationId="{46F92D3D-9331-4E7E-A6A5-06C5BCCB6AC9}"/>
          </ac:spMkLst>
        </pc:spChg>
      </pc:sldChg>
      <pc:sldChg chg="addSp new del">
        <pc:chgData name="Sue Nutman" userId="7e89c039-0638-4e48-94d0-0979e8ddc744" providerId="ADAL" clId="{992944D9-6C0A-46E4-8AC9-488562202175}" dt="2020-11-05T18:49:46.222" v="41" actId="2696"/>
        <pc:sldMkLst>
          <pc:docMk/>
          <pc:sldMk cId="306752204" sldId="265"/>
        </pc:sldMkLst>
        <pc:picChg chg="add">
          <ac:chgData name="Sue Nutman" userId="7e89c039-0638-4e48-94d0-0979e8ddc744" providerId="ADAL" clId="{992944D9-6C0A-46E4-8AC9-488562202175}" dt="2020-11-05T18:48:42.232" v="34"/>
          <ac:picMkLst>
            <pc:docMk/>
            <pc:sldMk cId="306752204" sldId="265"/>
            <ac:picMk id="1026" creationId="{6C70D346-CD58-425D-9485-C84D9F4B38DA}"/>
          </ac:picMkLst>
        </pc:picChg>
      </pc:sldChg>
      <pc:sldChg chg="addSp delSp modSp new del mod setBg">
        <pc:chgData name="Sue Nutman" userId="7e89c039-0638-4e48-94d0-0979e8ddc744" providerId="ADAL" clId="{992944D9-6C0A-46E4-8AC9-488562202175}" dt="2020-11-05T19:05:14.139" v="104" actId="2696"/>
        <pc:sldMkLst>
          <pc:docMk/>
          <pc:sldMk cId="2553434929" sldId="266"/>
        </pc:sldMkLst>
        <pc:spChg chg="add del">
          <ac:chgData name="Sue Nutman" userId="7e89c039-0638-4e48-94d0-0979e8ddc744" providerId="ADAL" clId="{992944D9-6C0A-46E4-8AC9-488562202175}" dt="2020-11-05T18:57:51.817" v="64" actId="26606"/>
          <ac:spMkLst>
            <pc:docMk/>
            <pc:sldMk cId="2553434929" sldId="266"/>
            <ac:spMk id="71" creationId="{6A733EBD-820A-4FA2-9A24-E3259DA7EA15}"/>
          </ac:spMkLst>
        </pc:spChg>
        <pc:spChg chg="add del">
          <ac:chgData name="Sue Nutman" userId="7e89c039-0638-4e48-94d0-0979e8ddc744" providerId="ADAL" clId="{992944D9-6C0A-46E4-8AC9-488562202175}" dt="2020-11-05T18:57:51.817" v="64" actId="26606"/>
          <ac:spMkLst>
            <pc:docMk/>
            <pc:sldMk cId="2553434929" sldId="266"/>
            <ac:spMk id="73" creationId="{6D4A187A-A5A0-48DF-94DB-432F7582DC83}"/>
          </ac:spMkLst>
        </pc:spChg>
        <pc:spChg chg="add del">
          <ac:chgData name="Sue Nutman" userId="7e89c039-0638-4e48-94d0-0979e8ddc744" providerId="ADAL" clId="{992944D9-6C0A-46E4-8AC9-488562202175}" dt="2020-11-05T18:56:52.397" v="58" actId="26606"/>
          <ac:spMkLst>
            <pc:docMk/>
            <pc:sldMk cId="2553434929" sldId="266"/>
            <ac:spMk id="135" creationId="{4F78DAAE-B0C3-49A3-8AB1-AD2FF0E3686F}"/>
          </ac:spMkLst>
        </pc:spChg>
        <pc:spChg chg="add del">
          <ac:chgData name="Sue Nutman" userId="7e89c039-0638-4e48-94d0-0979e8ddc744" providerId="ADAL" clId="{992944D9-6C0A-46E4-8AC9-488562202175}" dt="2020-11-05T18:56:52.397" v="58" actId="26606"/>
          <ac:spMkLst>
            <pc:docMk/>
            <pc:sldMk cId="2553434929" sldId="266"/>
            <ac:spMk id="137" creationId="{F6A8A81D-3338-4B0F-A26F-A3D259D27681}"/>
          </ac:spMkLst>
        </pc:spChg>
        <pc:spChg chg="add del">
          <ac:chgData name="Sue Nutman" userId="7e89c039-0638-4e48-94d0-0979e8ddc744" providerId="ADAL" clId="{992944D9-6C0A-46E4-8AC9-488562202175}" dt="2020-11-05T18:56:52.397" v="58" actId="26606"/>
          <ac:spMkLst>
            <pc:docMk/>
            <pc:sldMk cId="2553434929" sldId="266"/>
            <ac:spMk id="139" creationId="{40155665-7CE2-4939-AE5E-020DC1D20753}"/>
          </ac:spMkLst>
        </pc:spChg>
        <pc:spChg chg="add">
          <ac:chgData name="Sue Nutman" userId="7e89c039-0638-4e48-94d0-0979e8ddc744" providerId="ADAL" clId="{992944D9-6C0A-46E4-8AC9-488562202175}" dt="2020-11-05T18:57:51.817" v="64" actId="26606"/>
          <ac:spMkLst>
            <pc:docMk/>
            <pc:sldMk cId="2553434929" sldId="266"/>
            <ac:spMk id="2052" creationId="{49AF1E17-E2EA-4DFA-ABA4-1FF1F27FA1BE}"/>
          </ac:spMkLst>
        </pc:spChg>
        <pc:spChg chg="add">
          <ac:chgData name="Sue Nutman" userId="7e89c039-0638-4e48-94d0-0979e8ddc744" providerId="ADAL" clId="{992944D9-6C0A-46E4-8AC9-488562202175}" dt="2020-11-05T18:57:51.817" v="64" actId="26606"/>
          <ac:spMkLst>
            <pc:docMk/>
            <pc:sldMk cId="2553434929" sldId="266"/>
            <ac:spMk id="2053" creationId="{5B254329-6146-42F5-9E30-4BB7D9457956}"/>
          </ac:spMkLst>
        </pc:spChg>
        <pc:spChg chg="add">
          <ac:chgData name="Sue Nutman" userId="7e89c039-0638-4e48-94d0-0979e8ddc744" providerId="ADAL" clId="{992944D9-6C0A-46E4-8AC9-488562202175}" dt="2020-11-05T18:57:51.817" v="64" actId="26606"/>
          <ac:spMkLst>
            <pc:docMk/>
            <pc:sldMk cId="2553434929" sldId="266"/>
            <ac:spMk id="2054" creationId="{72BE43CF-5A8F-4260-9B74-14E5BE9D6E4D}"/>
          </ac:spMkLst>
        </pc:spChg>
        <pc:picChg chg="add del mod">
          <ac:chgData name="Sue Nutman" userId="7e89c039-0638-4e48-94d0-0979e8ddc744" providerId="ADAL" clId="{992944D9-6C0A-46E4-8AC9-488562202175}" dt="2020-11-05T18:52:09.140" v="42" actId="21"/>
          <ac:picMkLst>
            <pc:docMk/>
            <pc:sldMk cId="2553434929" sldId="266"/>
            <ac:picMk id="3" creationId="{945E5715-CAD2-42AB-A40A-44E8FFBDBDFE}"/>
          </ac:picMkLst>
        </pc:picChg>
        <pc:picChg chg="add del mod">
          <ac:chgData name="Sue Nutman" userId="7e89c039-0638-4e48-94d0-0979e8ddc744" providerId="ADAL" clId="{992944D9-6C0A-46E4-8AC9-488562202175}" dt="2020-11-05T18:55:37.626" v="48" actId="478"/>
          <ac:picMkLst>
            <pc:docMk/>
            <pc:sldMk cId="2553434929" sldId="266"/>
            <ac:picMk id="4" creationId="{F0CDC740-8ED9-4945-BAEE-EE62A9A93D26}"/>
          </ac:picMkLst>
        </pc:picChg>
        <pc:picChg chg="add mod">
          <ac:chgData name="Sue Nutman" userId="7e89c039-0638-4e48-94d0-0979e8ddc744" providerId="ADAL" clId="{992944D9-6C0A-46E4-8AC9-488562202175}" dt="2020-11-05T18:57:51.817" v="64" actId="26606"/>
          <ac:picMkLst>
            <pc:docMk/>
            <pc:sldMk cId="2553434929" sldId="266"/>
            <ac:picMk id="2050" creationId="{8A85BE2B-A2F1-490F-8E6D-FBA9A4E54F4F}"/>
          </ac:picMkLst>
        </pc:picChg>
      </pc:sldChg>
      <pc:sldChg chg="new del">
        <pc:chgData name="Sue Nutman" userId="7e89c039-0638-4e48-94d0-0979e8ddc744" providerId="ADAL" clId="{992944D9-6C0A-46E4-8AC9-488562202175}" dt="2020-11-05T18:58:59.501" v="68" actId="2696"/>
        <pc:sldMkLst>
          <pc:docMk/>
          <pc:sldMk cId="208142915" sldId="267"/>
        </pc:sldMkLst>
      </pc:sldChg>
      <pc:sldChg chg="new del">
        <pc:chgData name="Sue Nutman" userId="7e89c039-0638-4e48-94d0-0979e8ddc744" providerId="ADAL" clId="{992944D9-6C0A-46E4-8AC9-488562202175}" dt="2020-11-05T18:58:44.845" v="66" actId="2696"/>
        <pc:sldMkLst>
          <pc:docMk/>
          <pc:sldMk cId="1956125459" sldId="267"/>
        </pc:sldMkLst>
      </pc:sldChg>
      <pc:sldChg chg="addSp modSp new del ord">
        <pc:chgData name="Sue Nutman" userId="7e89c039-0638-4e48-94d0-0979e8ddc744" providerId="ADAL" clId="{992944D9-6C0A-46E4-8AC9-488562202175}" dt="2020-11-05T19:04:27.565" v="96" actId="2696"/>
        <pc:sldMkLst>
          <pc:docMk/>
          <pc:sldMk cId="3030954668" sldId="267"/>
        </pc:sldMkLst>
        <pc:spChg chg="mod">
          <ac:chgData name="Sue Nutman" userId="7e89c039-0638-4e48-94d0-0979e8ddc744" providerId="ADAL" clId="{992944D9-6C0A-46E4-8AC9-488562202175}" dt="2020-11-05T19:00:49.817" v="73" actId="1076"/>
          <ac:spMkLst>
            <pc:docMk/>
            <pc:sldMk cId="3030954668" sldId="267"/>
            <ac:spMk id="2" creationId="{EAE6275B-0226-4184-A15F-426475589BF3}"/>
          </ac:spMkLst>
        </pc:spChg>
        <pc:picChg chg="add mod">
          <ac:chgData name="Sue Nutman" userId="7e89c039-0638-4e48-94d0-0979e8ddc744" providerId="ADAL" clId="{992944D9-6C0A-46E4-8AC9-488562202175}" dt="2020-11-05T19:00:49.817" v="73" actId="1076"/>
          <ac:picMkLst>
            <pc:docMk/>
            <pc:sldMk cId="3030954668" sldId="267"/>
            <ac:picMk id="3074" creationId="{780D11FC-FB26-4BC8-ACD4-C6956970B796}"/>
          </ac:picMkLst>
        </pc:picChg>
      </pc:sldChg>
      <pc:sldChg chg="addSp delSp modSp new mod ord setBg">
        <pc:chgData name="Sue Nutman" userId="7e89c039-0638-4e48-94d0-0979e8ddc744" providerId="ADAL" clId="{992944D9-6C0A-46E4-8AC9-488562202175}" dt="2020-11-05T19:05:04.086" v="103"/>
        <pc:sldMkLst>
          <pc:docMk/>
          <pc:sldMk cId="3206734030" sldId="268"/>
        </pc:sldMkLst>
        <pc:spChg chg="add del">
          <ac:chgData name="Sue Nutman" userId="7e89c039-0638-4e48-94d0-0979e8ddc744" providerId="ADAL" clId="{992944D9-6C0A-46E4-8AC9-488562202175}" dt="2020-11-05T19:02:59.447" v="82" actId="26606"/>
          <ac:spMkLst>
            <pc:docMk/>
            <pc:sldMk cId="3206734030" sldId="268"/>
            <ac:spMk id="5" creationId="{49AF1E17-E2EA-4DFA-ABA4-1FF1F27FA1BE}"/>
          </ac:spMkLst>
        </pc:spChg>
        <pc:spChg chg="add del">
          <ac:chgData name="Sue Nutman" userId="7e89c039-0638-4e48-94d0-0979e8ddc744" providerId="ADAL" clId="{992944D9-6C0A-46E4-8AC9-488562202175}" dt="2020-11-05T19:02:59.447" v="82" actId="26606"/>
          <ac:spMkLst>
            <pc:docMk/>
            <pc:sldMk cId="3206734030" sldId="268"/>
            <ac:spMk id="6" creationId="{5B254329-6146-42F5-9E30-4BB7D9457956}"/>
          </ac:spMkLst>
        </pc:spChg>
        <pc:spChg chg="add del">
          <ac:chgData name="Sue Nutman" userId="7e89c039-0638-4e48-94d0-0979e8ddc744" providerId="ADAL" clId="{992944D9-6C0A-46E4-8AC9-488562202175}" dt="2020-11-05T19:02:59.447" v="82" actId="26606"/>
          <ac:spMkLst>
            <pc:docMk/>
            <pc:sldMk cId="3206734030" sldId="268"/>
            <ac:spMk id="7" creationId="{72BE43CF-5A8F-4260-9B74-14E5BE9D6E4D}"/>
          </ac:spMkLst>
        </pc:spChg>
        <pc:spChg chg="add del">
          <ac:chgData name="Sue Nutman" userId="7e89c039-0638-4e48-94d0-0979e8ddc744" providerId="ADAL" clId="{992944D9-6C0A-46E4-8AC9-488562202175}" dt="2020-11-05T19:02:35.843" v="77" actId="26606"/>
          <ac:spMkLst>
            <pc:docMk/>
            <pc:sldMk cId="3206734030" sldId="268"/>
            <ac:spMk id="8" creationId="{49AF1E17-E2EA-4DFA-ABA4-1FF1F27FA1BE}"/>
          </ac:spMkLst>
        </pc:spChg>
        <pc:spChg chg="add del">
          <ac:chgData name="Sue Nutman" userId="7e89c039-0638-4e48-94d0-0979e8ddc744" providerId="ADAL" clId="{992944D9-6C0A-46E4-8AC9-488562202175}" dt="2020-11-05T19:03:10.403" v="85" actId="26606"/>
          <ac:spMkLst>
            <pc:docMk/>
            <pc:sldMk cId="3206734030" sldId="268"/>
            <ac:spMk id="9" creationId="{EDE45543-B8D6-4BD5-85E4-FAF64A4C96AD}"/>
          </ac:spMkLst>
        </pc:spChg>
        <pc:spChg chg="add del">
          <ac:chgData name="Sue Nutman" userId="7e89c039-0638-4e48-94d0-0979e8ddc744" providerId="ADAL" clId="{992944D9-6C0A-46E4-8AC9-488562202175}" dt="2020-11-05T19:02:35.843" v="77" actId="26606"/>
          <ac:spMkLst>
            <pc:docMk/>
            <pc:sldMk cId="3206734030" sldId="268"/>
            <ac:spMk id="10" creationId="{5B254329-6146-42F5-9E30-4BB7D9457956}"/>
          </ac:spMkLst>
        </pc:spChg>
        <pc:spChg chg="add del">
          <ac:chgData name="Sue Nutman" userId="7e89c039-0638-4e48-94d0-0979e8ddc744" providerId="ADAL" clId="{992944D9-6C0A-46E4-8AC9-488562202175}" dt="2020-11-05T19:04:04.211" v="94" actId="26606"/>
          <ac:spMkLst>
            <pc:docMk/>
            <pc:sldMk cId="3206734030" sldId="268"/>
            <ac:spMk id="11" creationId="{D7F63E70-FDE5-46BE-8B41-CEE9D51D709E}"/>
          </ac:spMkLst>
        </pc:spChg>
        <pc:spChg chg="add del">
          <ac:chgData name="Sue Nutman" userId="7e89c039-0638-4e48-94d0-0979e8ddc744" providerId="ADAL" clId="{992944D9-6C0A-46E4-8AC9-488562202175}" dt="2020-11-05T19:02:35.843" v="77" actId="26606"/>
          <ac:spMkLst>
            <pc:docMk/>
            <pc:sldMk cId="3206734030" sldId="268"/>
            <ac:spMk id="12" creationId="{72BE43CF-5A8F-4260-9B74-14E5BE9D6E4D}"/>
          </ac:spMkLst>
        </pc:spChg>
        <pc:spChg chg="add del">
          <ac:chgData name="Sue Nutman" userId="7e89c039-0638-4e48-94d0-0979e8ddc744" providerId="ADAL" clId="{992944D9-6C0A-46E4-8AC9-488562202175}" dt="2020-11-05T19:04:04.211" v="94" actId="26606"/>
          <ac:spMkLst>
            <pc:docMk/>
            <pc:sldMk cId="3206734030" sldId="268"/>
            <ac:spMk id="13" creationId="{EDE45543-B8D6-4BD5-85E4-FAF64A4C96AD}"/>
          </ac:spMkLst>
        </pc:spChg>
        <pc:spChg chg="add del">
          <ac:chgData name="Sue Nutman" userId="7e89c039-0638-4e48-94d0-0979e8ddc744" providerId="ADAL" clId="{992944D9-6C0A-46E4-8AC9-488562202175}" dt="2020-11-05T19:03:10.403" v="85" actId="26606"/>
          <ac:spMkLst>
            <pc:docMk/>
            <pc:sldMk cId="3206734030" sldId="268"/>
            <ac:spMk id="14" creationId="{D7F63E70-FDE5-46BE-8B41-CEE9D51D709E}"/>
          </ac:spMkLst>
        </pc:spChg>
        <pc:spChg chg="add del">
          <ac:chgData name="Sue Nutman" userId="7e89c039-0638-4e48-94d0-0979e8ddc744" providerId="ADAL" clId="{992944D9-6C0A-46E4-8AC9-488562202175}" dt="2020-11-05T19:04:39.644" v="98" actId="26606"/>
          <ac:spMkLst>
            <pc:docMk/>
            <pc:sldMk cId="3206734030" sldId="268"/>
            <ac:spMk id="15" creationId="{85F279D6-ED25-4D3F-9479-8ABB21867D9B}"/>
          </ac:spMkLst>
        </pc:spChg>
        <pc:spChg chg="add del">
          <ac:chgData name="Sue Nutman" userId="7e89c039-0638-4e48-94d0-0979e8ddc744" providerId="ADAL" clId="{992944D9-6C0A-46E4-8AC9-488562202175}" dt="2020-11-05T19:04:39.644" v="98" actId="26606"/>
          <ac:spMkLst>
            <pc:docMk/>
            <pc:sldMk cId="3206734030" sldId="268"/>
            <ac:spMk id="16" creationId="{38D0B1B4-C487-47EF-B7D0-421066454CB6}"/>
          </ac:spMkLst>
        </pc:spChg>
        <pc:spChg chg="add del">
          <ac:chgData name="Sue Nutman" userId="7e89c039-0638-4e48-94d0-0979e8ddc744" providerId="ADAL" clId="{992944D9-6C0A-46E4-8AC9-488562202175}" dt="2020-11-05T19:04:39.644" v="98" actId="26606"/>
          <ac:spMkLst>
            <pc:docMk/>
            <pc:sldMk cId="3206734030" sldId="268"/>
            <ac:spMk id="17" creationId="{0214736A-03B2-4B91-B0AF-B21213F3B9DF}"/>
          </ac:spMkLst>
        </pc:spChg>
        <pc:spChg chg="add del">
          <ac:chgData name="Sue Nutman" userId="7e89c039-0638-4e48-94d0-0979e8ddc744" providerId="ADAL" clId="{992944D9-6C0A-46E4-8AC9-488562202175}" dt="2020-11-05T19:04:50.311" v="100" actId="26606"/>
          <ac:spMkLst>
            <pc:docMk/>
            <pc:sldMk cId="3206734030" sldId="268"/>
            <ac:spMk id="19" creationId="{676411ED-5314-4C9A-A717-DD5A041FAF6C}"/>
          </ac:spMkLst>
        </pc:spChg>
        <pc:spChg chg="add del">
          <ac:chgData name="Sue Nutman" userId="7e89c039-0638-4e48-94d0-0979e8ddc744" providerId="ADAL" clId="{992944D9-6C0A-46E4-8AC9-488562202175}" dt="2020-11-05T19:04:50.311" v="100" actId="26606"/>
          <ac:spMkLst>
            <pc:docMk/>
            <pc:sldMk cId="3206734030" sldId="268"/>
            <ac:spMk id="20" creationId="{01CD0F23-A289-474D-AC8E-7B770AB4CE58}"/>
          </ac:spMkLst>
        </pc:spChg>
        <pc:spChg chg="add del">
          <ac:chgData name="Sue Nutman" userId="7e89c039-0638-4e48-94d0-0979e8ddc744" providerId="ADAL" clId="{992944D9-6C0A-46E4-8AC9-488562202175}" dt="2020-11-05T19:04:50.311" v="100" actId="26606"/>
          <ac:spMkLst>
            <pc:docMk/>
            <pc:sldMk cId="3206734030" sldId="268"/>
            <ac:spMk id="21" creationId="{B45CE986-4A76-4B58-8796-1E505901C6B8}"/>
          </ac:spMkLst>
        </pc:spChg>
        <pc:spChg chg="add">
          <ac:chgData name="Sue Nutman" userId="7e89c039-0638-4e48-94d0-0979e8ddc744" providerId="ADAL" clId="{992944D9-6C0A-46E4-8AC9-488562202175}" dt="2020-11-05T19:04:50.325" v="101" actId="26606"/>
          <ac:spMkLst>
            <pc:docMk/>
            <pc:sldMk cId="3206734030" sldId="268"/>
            <ac:spMk id="23" creationId="{4F78DAAE-B0C3-49A3-8AB1-AD2FF0E3686F}"/>
          </ac:spMkLst>
        </pc:spChg>
        <pc:spChg chg="add">
          <ac:chgData name="Sue Nutman" userId="7e89c039-0638-4e48-94d0-0979e8ddc744" providerId="ADAL" clId="{992944D9-6C0A-46E4-8AC9-488562202175}" dt="2020-11-05T19:04:50.325" v="101" actId="26606"/>
          <ac:spMkLst>
            <pc:docMk/>
            <pc:sldMk cId="3206734030" sldId="268"/>
            <ac:spMk id="24" creationId="{F6A8A81D-3338-4B0F-A26F-A3D259D27681}"/>
          </ac:spMkLst>
        </pc:spChg>
        <pc:spChg chg="add">
          <ac:chgData name="Sue Nutman" userId="7e89c039-0638-4e48-94d0-0979e8ddc744" providerId="ADAL" clId="{992944D9-6C0A-46E4-8AC9-488562202175}" dt="2020-11-05T19:04:50.325" v="101" actId="26606"/>
          <ac:spMkLst>
            <pc:docMk/>
            <pc:sldMk cId="3206734030" sldId="268"/>
            <ac:spMk id="25" creationId="{40155665-7CE2-4939-AE5E-020DC1D20753}"/>
          </ac:spMkLst>
        </pc:spChg>
        <pc:picChg chg="add del mod">
          <ac:chgData name="Sue Nutman" userId="7e89c039-0638-4e48-94d0-0979e8ddc744" providerId="ADAL" clId="{992944D9-6C0A-46E4-8AC9-488562202175}" dt="2020-11-05T19:03:31.621" v="88" actId="478"/>
          <ac:picMkLst>
            <pc:docMk/>
            <pc:sldMk cId="3206734030" sldId="268"/>
            <ac:picMk id="3" creationId="{8A90F0EC-7B05-41A5-A55E-A144A72AD2C8}"/>
          </ac:picMkLst>
        </pc:picChg>
        <pc:picChg chg="add mod">
          <ac:chgData name="Sue Nutman" userId="7e89c039-0638-4e48-94d0-0979e8ddc744" providerId="ADAL" clId="{992944D9-6C0A-46E4-8AC9-488562202175}" dt="2020-11-05T19:04:50.325" v="101" actId="26606"/>
          <ac:picMkLst>
            <pc:docMk/>
            <pc:sldMk cId="3206734030" sldId="268"/>
            <ac:picMk id="4" creationId="{D89B7EA4-F5EB-4EFB-81EC-542617D604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7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0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99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51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5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1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9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9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2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5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5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5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allsbox.blogspot.com/2010/09/grapes-autumn-fall-hd-wallpaper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0A005-A333-4D93-89E2-B3975749F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681" y="2154471"/>
            <a:ext cx="3382297" cy="3839938"/>
          </a:xfrm>
        </p:spPr>
        <p:txBody>
          <a:bodyPr>
            <a:normAutofit fontScale="90000"/>
          </a:bodyPr>
          <a:lstStyle/>
          <a:p>
            <a:pPr marR="0">
              <a:lnSpc>
                <a:spcPct val="90000"/>
              </a:lnSpc>
              <a:spcBef>
                <a:spcPts val="1500"/>
              </a:spcBef>
              <a:spcAft>
                <a:spcPts val="750"/>
              </a:spcAft>
            </a:pPr>
            <a:br>
              <a:rPr lang="en-US" sz="14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4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EBEBE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Grapes are the most grown fruit in the world</a:t>
            </a:r>
            <a:b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grapevine is Israel’s national emblem</a:t>
            </a:r>
            <a:b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plants are pruned for three to five years to train before they are allowed to produce a crop. </a:t>
            </a:r>
            <a:b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EBEBE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roots produce for as many as 100 years</a:t>
            </a:r>
            <a:br>
              <a:rPr lang="en-US" sz="2200" dirty="0">
                <a:solidFill>
                  <a:srgbClr val="EBEBE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EBEBEB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92D3D-9331-4E7E-A6A5-06C5BCCB6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681" y="1446095"/>
            <a:ext cx="3382298" cy="1150156"/>
          </a:xfrm>
        </p:spPr>
        <p:txBody>
          <a:bodyPr>
            <a:normAutofit/>
          </a:bodyPr>
          <a:lstStyle/>
          <a:p>
            <a:r>
              <a:rPr lang="en-US" dirty="0"/>
              <a:t>Grapevine facts:  </a:t>
            </a:r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D2BD9B52-2116-4461-8664-1B2A4567F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9763" y="1292043"/>
            <a:ext cx="6470907" cy="427079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89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D9FB79E7-85DE-43E2-BE6D-465590AB8BDC">
            <a:extLst>
              <a:ext uri="{FF2B5EF4-FFF2-40B4-BE49-F238E27FC236}">
                <a16:creationId xmlns:a16="http://schemas.microsoft.com/office/drawing/2014/main" id="{D89B7EA4-F5EB-4EFB-81EC-542617D60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39963" r="392" b="3787"/>
          <a:stretch/>
        </p:blipFill>
        <p:spPr bwMode="auto">
          <a:xfrm>
            <a:off x="2336416" y="1284394"/>
            <a:ext cx="7614337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3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DBDF7-1508-423B-9217-D08E2B86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>
                <a:solidFill>
                  <a:srgbClr val="EBEBEB"/>
                </a:solidFill>
              </a:rPr>
              <a:t>Full Vines  – Fruitfulness </a:t>
            </a:r>
          </a:p>
        </p:txBody>
      </p:sp>
      <p:pic>
        <p:nvPicPr>
          <p:cNvPr id="5" name="Picture 4" descr="A picture containing fruit, grape, outdoor, grass&#10;&#10;Description automatically generated">
            <a:extLst>
              <a:ext uri="{FF2B5EF4-FFF2-40B4-BE49-F238E27FC236}">
                <a16:creationId xmlns:a16="http://schemas.microsoft.com/office/drawing/2014/main" id="{26628F62-D07E-474D-9794-4B0358A05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287729"/>
            <a:ext cx="6470907" cy="427942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2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9AD01-54BD-471B-BC01-A0EA78742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834" y="1241266"/>
            <a:ext cx="3538071" cy="315375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The Vine</a:t>
            </a:r>
            <a:r>
              <a:rPr lang="en-US" dirty="0">
                <a:solidFill>
                  <a:srgbClr val="EBEBEB"/>
                </a:solidFill>
              </a:rPr>
              <a:t> </a:t>
            </a:r>
            <a:r>
              <a:rPr lang="en-US" sz="3100" dirty="0">
                <a:solidFill>
                  <a:srgbClr val="EBEBEB"/>
                </a:solidFill>
              </a:rPr>
              <a:t>Dresser = Your Heavenly Father </a:t>
            </a:r>
            <a:br>
              <a:rPr lang="en-US" sz="3100" dirty="0">
                <a:solidFill>
                  <a:srgbClr val="EBEBEB"/>
                </a:solidFill>
              </a:rPr>
            </a:br>
            <a:br>
              <a:rPr lang="en-US" sz="3100" dirty="0">
                <a:solidFill>
                  <a:srgbClr val="EBEBEB"/>
                </a:solidFill>
              </a:rPr>
            </a:br>
            <a:r>
              <a:rPr lang="en-US" sz="3100" dirty="0">
                <a:solidFill>
                  <a:srgbClr val="EBEBEB"/>
                </a:solidFill>
              </a:rPr>
              <a:t>Vine = Jesus, Abide in Him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804E0-C29F-4C41-B140-D5A741C95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5" y="4591665"/>
            <a:ext cx="3161016" cy="1622322"/>
          </a:xfrm>
        </p:spPr>
        <p:txBody>
          <a:bodyPr>
            <a:normAutofit/>
          </a:bodyPr>
          <a:lstStyle/>
          <a:p>
            <a:r>
              <a:rPr lang="en-US" sz="2000" b="1" dirty="0"/>
              <a:t>Fruit = Relationship with GOD </a:t>
            </a:r>
          </a:p>
          <a:p>
            <a:r>
              <a:rPr lang="en-US" sz="2000" b="1" dirty="0"/>
              <a:t>(Not what you do)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3A4CC57-9DC0-49D4-82AF-3E02C02BD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22" y="1114621"/>
            <a:ext cx="5304445" cy="4628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AEDB2-9983-40F4-9984-95568BF1DFB5}"/>
              </a:ext>
            </a:extLst>
          </p:cNvPr>
          <p:cNvSpPr txBox="1"/>
          <p:nvPr/>
        </p:nvSpPr>
        <p:spPr>
          <a:xfrm>
            <a:off x="6812601" y="2714624"/>
            <a:ext cx="46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3238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5EFA6451-F68E-43F4-8DA0-254CD3C1C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06" r="-1" b="140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2FA7C-4BD3-4E69-A212-CACC5E6C1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God rewards all growth with pruning.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14940-B7FB-4943-B1D6-8E6A9865C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Pruning in the kingdom is NOT punishment 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2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1C58-0F0F-427F-88A1-C84A31A8C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5" y="1241266"/>
            <a:ext cx="3161016" cy="454040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BEBEB"/>
                </a:solidFill>
              </a:rPr>
              <a:t>The Vine Dresser is closest to the branches  when He is pruning them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 descr="A picture containing person, laying, sitting, street&#10;&#10;Description automatically generated">
            <a:extLst>
              <a:ext uri="{FF2B5EF4-FFF2-40B4-BE49-F238E27FC236}">
                <a16:creationId xmlns:a16="http://schemas.microsoft.com/office/drawing/2014/main" id="{40B5B5EF-8F98-4A19-8681-9032571A0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7" y="396240"/>
            <a:ext cx="5612466" cy="59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072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1B2F"/>
      </a:dk2>
      <a:lt2>
        <a:srgbClr val="F0F3F2"/>
      </a:lt2>
      <a:accent1>
        <a:srgbClr val="E7295D"/>
      </a:accent1>
      <a:accent2>
        <a:srgbClr val="D5179A"/>
      </a:accent2>
      <a:accent3>
        <a:srgbClr val="D229E7"/>
      </a:accent3>
      <a:accent4>
        <a:srgbClr val="7117D5"/>
      </a:accent4>
      <a:accent5>
        <a:srgbClr val="382DE7"/>
      </a:accent5>
      <a:accent6>
        <a:srgbClr val="175BD5"/>
      </a:accent6>
      <a:hlink>
        <a:srgbClr val="5C3F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Elephant</vt:lpstr>
      <vt:lpstr>Segoe UI</vt:lpstr>
      <vt:lpstr>Wingdings 3</vt:lpstr>
      <vt:lpstr>BrushVTI</vt:lpstr>
      <vt:lpstr>Ion Boardroom</vt:lpstr>
      <vt:lpstr>         Grapes are the most grown fruit in the world  A grapevine is Israel’s national emblem  New plants are pruned for three to five years to train before they are allowed to produce a crop.   Good roots produce for as many as 100 years </vt:lpstr>
      <vt:lpstr>PowerPoint Presentation</vt:lpstr>
      <vt:lpstr>Full Vines  – Fruitfulness </vt:lpstr>
      <vt:lpstr>The Vine Dresser = Your Heavenly Father   Vine = Jesus, Abide in Him</vt:lpstr>
      <vt:lpstr>God rewards all growth with pruning.</vt:lpstr>
      <vt:lpstr>The Vine Dresser is closest to the branches  when He is pruning them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Grapes are the most grown fruit in the world  A grapevine is Israel’s national emblem  New plants are pruned for three to five years to train before they are allowed to produce a crop.   Good roots produce for as many as 100 years </dc:title>
  <dc:creator>Sue Nutman</dc:creator>
  <cp:lastModifiedBy>Sue Nutman</cp:lastModifiedBy>
  <cp:revision>1</cp:revision>
  <dcterms:created xsi:type="dcterms:W3CDTF">2020-11-05T19:04:50Z</dcterms:created>
  <dcterms:modified xsi:type="dcterms:W3CDTF">2020-11-06T15:43:28Z</dcterms:modified>
</cp:coreProperties>
</file>